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1" r:id="rId3"/>
    <p:sldId id="270" r:id="rId4"/>
    <p:sldId id="272" r:id="rId5"/>
    <p:sldId id="257" r:id="rId6"/>
    <p:sldId id="267" r:id="rId7"/>
    <p:sldId id="268" r:id="rId8"/>
    <p:sldId id="266" r:id="rId9"/>
    <p:sldId id="265" r:id="rId10"/>
    <p:sldId id="263" r:id="rId11"/>
    <p:sldId id="264" r:id="rId12"/>
    <p:sldId id="262" r:id="rId13"/>
    <p:sldId id="261" r:id="rId14"/>
    <p:sldId id="260" r:id="rId15"/>
    <p:sldId id="273" r:id="rId16"/>
    <p:sldId id="259" r:id="rId17"/>
    <p:sldId id="258" r:id="rId18"/>
    <p:sldId id="25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5"/>
    <p:restoredTop sz="94620"/>
  </p:normalViewPr>
  <p:slideViewPr>
    <p:cSldViewPr snapToGrid="0">
      <p:cViewPr varScale="1">
        <p:scale>
          <a:sx n="200" d="100"/>
          <a:sy n="200" d="100"/>
        </p:scale>
        <p:origin x="385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7CB2-C6CA-2C31-69CD-391BD5F7D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67E60-245A-0000-92DF-E4FFEEB8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C8AE-9BFA-B2B1-747B-9A4A7A89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8A897-09C9-DEE3-6EB1-BC078A18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C754-008D-691E-E7F0-80FF01D3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5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BF4D9-8568-7188-35F2-9BF328F0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12FFF-26BC-D031-A26D-8719D938D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C472C-5E75-E789-D9D2-582E205B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F3534-D270-2615-5745-478C1C14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41A8A-2DB1-4A75-7A7E-301FE3F9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06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2F8623-032F-DC37-F214-340EBE0A9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8ADE7-D60E-1A0A-2E26-BAB6A1993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E6168-6F0C-6C01-6437-AECA48FC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FA3B-B658-90E7-9027-78DB6C62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42F88-9DD1-1EE7-EB2C-32CE47CB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5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876E-F1AD-3473-68FE-DBF7571F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28F5-CC52-2F42-754D-AFC9394D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5B8BB-D699-2C02-3483-C1F2B080E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0E86F-4AB0-2A98-530D-48F712EE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6D09A-4F20-C972-5574-0974D125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8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3A9E-0F4F-F848-A15F-D782FC45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000D1-DA71-19F9-D7E0-5EE8AB5DF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14FF2-CE76-FAC2-767E-8CADFAA8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2F2DF-3F7A-8819-92F7-95CE701F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4D3F3-0189-94CF-A481-4894C64C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6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AE7D-E51A-A316-95AB-13EE8554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F536-C213-BDE6-960B-597A9690B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A79B5-05DE-94A8-5233-C3F2D107C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42B30-B694-D3FE-7EBA-A7610365E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142F3-0DFC-4F45-01AB-78B171D3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04734-69F0-2016-862C-3630F99E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C36B-1D82-FE9A-9A99-DC4B4517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51C9-1A9C-4DA3-AB9A-8567C53CD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8082B-AF9E-F20E-865A-F71E5DB43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37DC7-4881-5694-F38C-42BF3FAAC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3F1F7-A717-6D3F-254C-0432915E9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2FE49-635B-B179-6524-3C022A50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F07043-2F0F-2440-4524-4E02FAA0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D28804-C4D6-FDF3-823B-F51A6409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0BC-9A90-8754-0B06-3227997E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4E0E6-0EE1-C894-F2EB-A15F32A2C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B5CFD-336E-C422-A1BB-8D3F5AAD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DAFE8-2479-400F-DA79-1148548F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0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050C2-ABBA-2A30-3C91-E3868926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476B8-B995-0BC8-229D-16D0DCC08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8C1FE-6329-FC30-41FA-D7A202DC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2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9B78-A7A1-367C-97D0-673FE408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1360-9373-3CCE-A89C-7AE80829E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B1DFA-D074-4C81-D6A7-D66D9FBAF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5F727-1855-7B9F-0D8A-998B90B50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91A14-C097-04DF-9389-70F7E932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3F0D3-7F9F-7BBD-CE88-A2AD3CA2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3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9A3A-C2FD-2C66-CB66-F6EDC235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F16C3-6879-D655-F1D0-034694CF0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7404E-4198-1C61-B81B-75F940D7A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CB5D0-6782-549D-0630-55EEB2C3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7B081-0923-9DED-EF24-3926ABA15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EE01E-1E03-A0EA-6B40-BE04D937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1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C71C7-50A6-0D75-603F-9B2615B9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4F6B3-0842-8444-FB4A-FE653BEF3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0BE74-BEB6-AEF8-A057-050283B23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013473-5089-6642-9ABB-9065F58CFD4B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CD494-1272-636D-E4AE-32CC961CB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93C50-05C2-6F7E-28FD-FAB2C6FC7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B25A5F-D2D0-214B-B3A6-85E4A9641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683ED-5CCA-A067-1A17-5E5452C9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Introduction to Aurora Cluster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58E79FC-C37B-1855-5C93-E86B4E183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Introduction to Aurora cluster</a:t>
            </a:r>
          </a:p>
          <a:p>
            <a:r>
              <a:rPr lang="en-US" sz="1800">
                <a:solidFill>
                  <a:schemeClr val="tx2"/>
                </a:solidFill>
              </a:rPr>
              <a:t>Aurora cluster design basics</a:t>
            </a:r>
          </a:p>
          <a:p>
            <a:r>
              <a:rPr lang="en-US" sz="1800">
                <a:solidFill>
                  <a:schemeClr val="tx2"/>
                </a:solidFill>
              </a:rPr>
              <a:t>Aurora cluster in a single region</a:t>
            </a:r>
          </a:p>
          <a:p>
            <a:r>
              <a:rPr lang="en-US" sz="1800">
                <a:solidFill>
                  <a:schemeClr val="tx2"/>
                </a:solidFill>
              </a:rPr>
              <a:t>Aurore cluster in multi region (Global database)</a:t>
            </a:r>
          </a:p>
          <a:p>
            <a:r>
              <a:rPr lang="en-US" sz="1800">
                <a:solidFill>
                  <a:schemeClr val="tx2"/>
                </a:solidFill>
              </a:rPr>
              <a:t>JPMC Commercial Card Standard deployment</a:t>
            </a:r>
          </a:p>
          <a:p>
            <a:r>
              <a:rPr lang="en-US" sz="1800">
                <a:solidFill>
                  <a:schemeClr val="tx2"/>
                </a:solidFill>
              </a:rPr>
              <a:t>Aurora write and read paths (Time permits)</a:t>
            </a:r>
          </a:p>
          <a:p>
            <a:r>
              <a:rPr lang="en-US" sz="1800">
                <a:solidFill>
                  <a:schemeClr val="tx2"/>
                </a:solidFill>
              </a:rPr>
              <a:t>Internal of write and read paths</a:t>
            </a:r>
          </a:p>
          <a:p>
            <a:r>
              <a:rPr lang="en-US" sz="1800">
                <a:solidFill>
                  <a:schemeClr val="tx2"/>
                </a:solidFill>
              </a:rPr>
              <a:t>New improvements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49F1E258-1E42-7365-49A4-5FD12A1C3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6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6BBF3-69B7-741D-1814-E6A40D20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0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04593-D215-807E-CFC4-2392A4766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5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BAF6A-8D57-87B5-1C66-ED6F145142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6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930B47-E210-E051-3007-B341F2B0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6D54F-922A-A305-CDBA-F3C1F7A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78" b="467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0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BE6FA6-F620-C03E-08E1-AE9E7EE34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4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C645B-2378-99B9-4741-DCF09474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" b="65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51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1C64C62-39A3-9827-4B99-FFC4F117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08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6AFBB-8046-A2DA-9B61-69F45E18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2" y="643466"/>
            <a:ext cx="994833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A491F-129B-4122-70EB-3EAA586A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Aurora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F6C38-AFBE-0A2B-A7B2-CBF24E002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Cloud-Native Distributed Architecture: separates compute and storage</a:t>
            </a:r>
          </a:p>
          <a:p>
            <a:r>
              <a:rPr lang="en-US" sz="1800" dirty="0">
                <a:solidFill>
                  <a:schemeClr val="tx2"/>
                </a:solidFill>
              </a:rPr>
              <a:t>Full Compatibility with MySQL &amp; PostgreSQL: Aurora is wire-compatible with both MySQL and PostgreSQL.</a:t>
            </a:r>
          </a:p>
          <a:p>
            <a:r>
              <a:rPr lang="en-US" sz="1800" dirty="0">
                <a:solidFill>
                  <a:schemeClr val="tx2"/>
                </a:solidFill>
              </a:rPr>
              <a:t>core principle of Aurora's design is that </a:t>
            </a:r>
            <a:r>
              <a:rPr lang="en-US" sz="1800" b="1" dirty="0">
                <a:solidFill>
                  <a:schemeClr val="tx2"/>
                </a:solidFill>
              </a:rPr>
              <a:t>"the log is the database.”</a:t>
            </a:r>
          </a:p>
          <a:p>
            <a:r>
              <a:rPr lang="en-US" sz="1800" dirty="0">
                <a:solidFill>
                  <a:schemeClr val="tx2"/>
                </a:solidFill>
              </a:rPr>
              <a:t>Supports Multi-AZ and Global cluster(Multi-region)</a:t>
            </a:r>
          </a:p>
          <a:p>
            <a:r>
              <a:rPr lang="en-US" sz="1800" dirty="0">
                <a:solidFill>
                  <a:schemeClr val="tx2"/>
                </a:solidFill>
              </a:rPr>
              <a:t>Seamless Read Scalability with Replicas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28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4DE50CDB-35A4-572C-72A5-F63AF0DA1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11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ump - Aurora Vs. RDS: Choosing Best AWS Database Solution">
            <a:extLst>
              <a:ext uri="{FF2B5EF4-FFF2-40B4-BE49-F238E27FC236}">
                <a16:creationId xmlns:a16="http://schemas.microsoft.com/office/drawing/2014/main" id="{D69BE07A-4C5A-0AA0-87D8-D53FAC45F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857" y="643467"/>
            <a:ext cx="1029028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48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6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1A1865-959D-5BE9-DB42-8CC55CCD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0591" y="643467"/>
            <a:ext cx="771081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75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92F6C-C99F-6428-6C4E-B40AF1DF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" r="107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4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C4332-7B9E-0AB0-8CB1-A963C24F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8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Diagram showing the CCM feature">
            <a:extLst>
              <a:ext uri="{FF2B5EF4-FFF2-40B4-BE49-F238E27FC236}">
                <a16:creationId xmlns:a16="http://schemas.microsoft.com/office/drawing/2014/main" id="{D6CF767A-6BBE-0FB8-2300-ADCB199A82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" r="3460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09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8908C-08EC-7486-94C1-55E4DBC7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6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C0738-666B-D159-ABF3-F7A81C1EB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102</Words>
  <Application>Microsoft Macintosh PowerPoint</Application>
  <PresentationFormat>Widescreen</PresentationFormat>
  <Paragraphs>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Introduction to Aurora Cluster</vt:lpstr>
      <vt:lpstr>Aurora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Kamal Jha</dc:creator>
  <cp:lastModifiedBy>Kamal Jha</cp:lastModifiedBy>
  <cp:revision>8</cp:revision>
  <dcterms:created xsi:type="dcterms:W3CDTF">2025-06-06T13:06:20Z</dcterms:created>
  <dcterms:modified xsi:type="dcterms:W3CDTF">2025-06-06T14:42:01Z</dcterms:modified>
</cp:coreProperties>
</file>